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58" r:id="rId4"/>
    <p:sldId id="256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123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0DDF3-1D8E-4CAD-9C22-95B36CB1BCA8}" type="datetimeFigureOut">
              <a:rPr lang="en-US" smtClean="0"/>
              <a:t>5/29/2021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B7E-5119-421C-8170-2FE866EFDF2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0DDF3-1D8E-4CAD-9C22-95B36CB1BCA8}" type="datetimeFigureOut">
              <a:rPr lang="en-US" smtClean="0"/>
              <a:t>5/29/2021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B7E-5119-421C-8170-2FE866EFDF2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0DDF3-1D8E-4CAD-9C22-95B36CB1BCA8}" type="datetimeFigureOut">
              <a:rPr lang="en-US" smtClean="0"/>
              <a:t>5/29/2021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B7E-5119-421C-8170-2FE866EFDF2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0DDF3-1D8E-4CAD-9C22-95B36CB1BCA8}" type="datetimeFigureOut">
              <a:rPr lang="en-US" smtClean="0"/>
              <a:t>5/29/2021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B7E-5119-421C-8170-2FE866EFDF2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0DDF3-1D8E-4CAD-9C22-95B36CB1BCA8}" type="datetimeFigureOut">
              <a:rPr lang="en-US" smtClean="0"/>
              <a:t>5/29/2021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B7E-5119-421C-8170-2FE866EFDF2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0DDF3-1D8E-4CAD-9C22-95B36CB1BCA8}" type="datetimeFigureOut">
              <a:rPr lang="en-US" smtClean="0"/>
              <a:t>5/29/2021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B7E-5119-421C-8170-2FE866EFDF2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0DDF3-1D8E-4CAD-9C22-95B36CB1BCA8}" type="datetimeFigureOut">
              <a:rPr lang="en-US" smtClean="0"/>
              <a:t>5/29/2021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B7E-5119-421C-8170-2FE866EFDF2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0DDF3-1D8E-4CAD-9C22-95B36CB1BCA8}" type="datetimeFigureOut">
              <a:rPr lang="en-US" smtClean="0"/>
              <a:t>5/29/2021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B7E-5119-421C-8170-2FE866EFDF2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0DDF3-1D8E-4CAD-9C22-95B36CB1BCA8}" type="datetimeFigureOut">
              <a:rPr lang="en-US" smtClean="0"/>
              <a:t>5/29/2021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B7E-5119-421C-8170-2FE866EFDF2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0DDF3-1D8E-4CAD-9C22-95B36CB1BCA8}" type="datetimeFigureOut">
              <a:rPr lang="en-US" smtClean="0"/>
              <a:t>5/29/2021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B7E-5119-421C-8170-2FE866EFDF2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0DDF3-1D8E-4CAD-9C22-95B36CB1BCA8}" type="datetimeFigureOut">
              <a:rPr lang="en-US" smtClean="0"/>
              <a:t>5/29/2021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B7E-5119-421C-8170-2FE866EFDF2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0DDF3-1D8E-4CAD-9C22-95B36CB1BCA8}" type="datetimeFigureOut">
              <a:rPr lang="en-US" smtClean="0"/>
              <a:t>5/29/2021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9FB7E-5119-421C-8170-2FE866EFDF22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Esther Memorial Oration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46953" y="1371600"/>
            <a:ext cx="2414341" cy="284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228600"/>
            <a:ext cx="838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Mrs  .Esther   Navamani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11.11. 1921 -2001 Jan30 (Centenary  year)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Mother of Prof .N.Hephzibah 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2057400"/>
            <a:ext cx="7696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She   hail from village   -Avudaiyanoor near curtallem  of Thirunelvalli   District </a:t>
            </a:r>
          </a:p>
          <a:p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Studied  in Govt School at the near  by  village, </a:t>
            </a:r>
          </a:p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then from Saratuker College – Palayankottai, Thirunelvalli </a:t>
            </a:r>
          </a:p>
          <a:p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She was  district  level   Netball  player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-9000"/>
          </a:blip>
          <a:srcRect l="51631" t="38724" r="26322" b="39389"/>
          <a:stretch>
            <a:fillRect/>
          </a:stretch>
        </p:blipFill>
        <p:spPr bwMode="auto">
          <a:xfrm>
            <a:off x="7239000" y="3048000"/>
            <a:ext cx="1905000" cy="252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0"/>
            <a:ext cx="6858000" cy="4525963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Started her carrier as Mathematics teacher in Govt School</a:t>
            </a:r>
          </a:p>
          <a:p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She was a  passionate teacher  and loved by her students</a:t>
            </a:r>
          </a:p>
          <a:p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She was a dedicated ,  committed, approachable inspiring teacher</a:t>
            </a:r>
          </a:p>
          <a:p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She had deep knowledge about her subject </a:t>
            </a:r>
          </a:p>
          <a:p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Retired as Headmistress of Govt  Higher Secondary School</a:t>
            </a:r>
          </a:p>
          <a:p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Received Best teacher ( Nakaseeriar)  Award   from Tamil Nadu Govt</a:t>
            </a:r>
          </a:p>
          <a:p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lum bright="-6000"/>
          </a:blip>
          <a:srcRect l="40407" t="48825" r="41634" b="32656"/>
          <a:stretch>
            <a:fillRect/>
          </a:stretch>
        </p:blipFill>
        <p:spPr bwMode="auto">
          <a:xfrm>
            <a:off x="7391400" y="3657600"/>
            <a:ext cx="1752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36531" t="18520" r="38776" b="44440"/>
          <a:stretch>
            <a:fillRect/>
          </a:stretch>
        </p:blipFill>
        <p:spPr bwMode="auto">
          <a:xfrm>
            <a:off x="7467600" y="838200"/>
            <a:ext cx="1676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304800"/>
            <a:ext cx="8839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After retirement   she was correspondent -All Saints Middle School – Mylapore – Which is a free School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Good  home maker, involved in social activities and used to  conduct bible quiz in Church</a:t>
            </a:r>
          </a:p>
          <a:p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Written small book on prayer</a:t>
            </a:r>
          </a:p>
          <a:p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She had played important role in lives of many poor students and shaped their life </a:t>
            </a:r>
          </a:p>
          <a:p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1" y="4519658"/>
            <a:ext cx="1981200" cy="233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163</Words>
  <Application>Microsoft Office PowerPoint</Application>
  <PresentationFormat>On-screen Show (4:3)</PresentationFormat>
  <Paragraphs>31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Times New Roman</vt:lpstr>
      <vt:lpstr>Office Theme</vt:lpstr>
      <vt:lpstr>Esther Memorial Oration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Acer</dc:creator>
  <cp:lastModifiedBy>Acer</cp:lastModifiedBy>
  <cp:revision>15</cp:revision>
  <dcterms:created xsi:type="dcterms:W3CDTF">2021-02-05T13:24:25Z</dcterms:created>
  <dcterms:modified xsi:type="dcterms:W3CDTF">2021-05-29T07:58:50Z</dcterms:modified>
</cp:coreProperties>
</file>